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57" r:id="rId2"/>
    <p:sldId id="256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  <a:srgbClr val="029BE5"/>
    <a:srgbClr val="8FC2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189061-ADC7-A148-B583-8AA392D7003B}" v="26" dt="2021-09-21T08:06:09.3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21"/>
    <p:restoredTop sz="96654"/>
  </p:normalViewPr>
  <p:slideViewPr>
    <p:cSldViewPr snapToGrid="0" snapToObjects="1">
      <p:cViewPr varScale="1">
        <p:scale>
          <a:sx n="217" d="100"/>
          <a:sy n="217" d="100"/>
        </p:scale>
        <p:origin x="75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川島宏一" userId="37570506-a5b2-4b7d-be77-b109925783ef" providerId="ADAL" clId="{11189061-ADC7-A148-B583-8AA392D7003B}"/>
    <pc:docChg chg="undo custSel addSld modSld sldOrd">
      <pc:chgData name="川島宏一" userId="37570506-a5b2-4b7d-be77-b109925783ef" providerId="ADAL" clId="{11189061-ADC7-A148-B583-8AA392D7003B}" dt="2021-09-21T08:07:17.721" v="2105" actId="1035"/>
      <pc:docMkLst>
        <pc:docMk/>
      </pc:docMkLst>
      <pc:sldChg chg="modSp mod ord">
        <pc:chgData name="川島宏一" userId="37570506-a5b2-4b7d-be77-b109925783ef" providerId="ADAL" clId="{11189061-ADC7-A148-B583-8AA392D7003B}" dt="2021-09-21T08:07:17.721" v="2105" actId="1035"/>
        <pc:sldMkLst>
          <pc:docMk/>
          <pc:sldMk cId="3507870544" sldId="256"/>
        </pc:sldMkLst>
        <pc:spChg chg="mod">
          <ac:chgData name="川島宏一" userId="37570506-a5b2-4b7d-be77-b109925783ef" providerId="ADAL" clId="{11189061-ADC7-A148-B583-8AA392D7003B}" dt="2021-09-21T08:07:17.721" v="2105" actId="1035"/>
          <ac:spMkLst>
            <pc:docMk/>
            <pc:sldMk cId="3507870544" sldId="256"/>
            <ac:spMk id="5" creationId="{5CE1CAC9-D730-7643-BC15-5DF8696647AD}"/>
          </ac:spMkLst>
        </pc:spChg>
        <pc:spChg chg="mod">
          <ac:chgData name="川島宏一" userId="37570506-a5b2-4b7d-be77-b109925783ef" providerId="ADAL" clId="{11189061-ADC7-A148-B583-8AA392D7003B}" dt="2021-09-21T08:07:17.721" v="2105" actId="1035"/>
          <ac:spMkLst>
            <pc:docMk/>
            <pc:sldMk cId="3507870544" sldId="256"/>
            <ac:spMk id="13" creationId="{70D03072-C955-FE4C-8B45-C575DE68927E}"/>
          </ac:spMkLst>
        </pc:spChg>
        <pc:spChg chg="mod">
          <ac:chgData name="川島宏一" userId="37570506-a5b2-4b7d-be77-b109925783ef" providerId="ADAL" clId="{11189061-ADC7-A148-B583-8AA392D7003B}" dt="2021-09-21T08:07:17.721" v="2105" actId="1035"/>
          <ac:spMkLst>
            <pc:docMk/>
            <pc:sldMk cId="3507870544" sldId="256"/>
            <ac:spMk id="14" creationId="{74678C14-5A84-264B-AEAB-3FDA293DDB9E}"/>
          </ac:spMkLst>
        </pc:spChg>
        <pc:spChg chg="mod">
          <ac:chgData name="川島宏一" userId="37570506-a5b2-4b7d-be77-b109925783ef" providerId="ADAL" clId="{11189061-ADC7-A148-B583-8AA392D7003B}" dt="2021-09-21T08:07:17.721" v="2105" actId="1035"/>
          <ac:spMkLst>
            <pc:docMk/>
            <pc:sldMk cId="3507870544" sldId="256"/>
            <ac:spMk id="15" creationId="{DB46F24F-96BD-5843-B1DC-05C975281598}"/>
          </ac:spMkLst>
        </pc:spChg>
        <pc:spChg chg="mod">
          <ac:chgData name="川島宏一" userId="37570506-a5b2-4b7d-be77-b109925783ef" providerId="ADAL" clId="{11189061-ADC7-A148-B583-8AA392D7003B}" dt="2021-09-21T08:07:17.721" v="2105" actId="1035"/>
          <ac:spMkLst>
            <pc:docMk/>
            <pc:sldMk cId="3507870544" sldId="256"/>
            <ac:spMk id="16" creationId="{D98DE68D-7A6C-4A4E-AD84-A3A57C32BDF1}"/>
          </ac:spMkLst>
        </pc:spChg>
        <pc:spChg chg="mod">
          <ac:chgData name="川島宏一" userId="37570506-a5b2-4b7d-be77-b109925783ef" providerId="ADAL" clId="{11189061-ADC7-A148-B583-8AA392D7003B}" dt="2021-09-21T08:07:17.721" v="2105" actId="1035"/>
          <ac:spMkLst>
            <pc:docMk/>
            <pc:sldMk cId="3507870544" sldId="256"/>
            <ac:spMk id="17" creationId="{B0EA6E7B-AAF6-A44C-BAB5-139C09F0F264}"/>
          </ac:spMkLst>
        </pc:spChg>
        <pc:spChg chg="mod">
          <ac:chgData name="川島宏一" userId="37570506-a5b2-4b7d-be77-b109925783ef" providerId="ADAL" clId="{11189061-ADC7-A148-B583-8AA392D7003B}" dt="2021-09-21T08:07:17.721" v="2105" actId="1035"/>
          <ac:spMkLst>
            <pc:docMk/>
            <pc:sldMk cId="3507870544" sldId="256"/>
            <ac:spMk id="29" creationId="{DD5E896A-AD66-5040-8E09-9BE3468DD9EA}"/>
          </ac:spMkLst>
        </pc:spChg>
        <pc:spChg chg="mod">
          <ac:chgData name="川島宏一" userId="37570506-a5b2-4b7d-be77-b109925783ef" providerId="ADAL" clId="{11189061-ADC7-A148-B583-8AA392D7003B}" dt="2021-09-21T08:07:17.721" v="2105" actId="1035"/>
          <ac:spMkLst>
            <pc:docMk/>
            <pc:sldMk cId="3507870544" sldId="256"/>
            <ac:spMk id="30" creationId="{AC180588-5AF1-6341-A30C-0EAD462E75D0}"/>
          </ac:spMkLst>
        </pc:spChg>
        <pc:spChg chg="mod">
          <ac:chgData name="川島宏一" userId="37570506-a5b2-4b7d-be77-b109925783ef" providerId="ADAL" clId="{11189061-ADC7-A148-B583-8AA392D7003B}" dt="2021-09-21T08:07:17.721" v="2105" actId="1035"/>
          <ac:spMkLst>
            <pc:docMk/>
            <pc:sldMk cId="3507870544" sldId="256"/>
            <ac:spMk id="31" creationId="{1EE3CCC5-11D6-5344-8517-78FEA38C9BBB}"/>
          </ac:spMkLst>
        </pc:spChg>
        <pc:spChg chg="mod">
          <ac:chgData name="川島宏一" userId="37570506-a5b2-4b7d-be77-b109925783ef" providerId="ADAL" clId="{11189061-ADC7-A148-B583-8AA392D7003B}" dt="2021-09-21T08:07:17.721" v="2105" actId="1035"/>
          <ac:spMkLst>
            <pc:docMk/>
            <pc:sldMk cId="3507870544" sldId="256"/>
            <ac:spMk id="32" creationId="{4E1942A2-AC78-6248-BD99-B381ACEBCF9C}"/>
          </ac:spMkLst>
        </pc:spChg>
        <pc:spChg chg="mod">
          <ac:chgData name="川島宏一" userId="37570506-a5b2-4b7d-be77-b109925783ef" providerId="ADAL" clId="{11189061-ADC7-A148-B583-8AA392D7003B}" dt="2021-09-21T08:07:17.721" v="2105" actId="1035"/>
          <ac:spMkLst>
            <pc:docMk/>
            <pc:sldMk cId="3507870544" sldId="256"/>
            <ac:spMk id="33" creationId="{2DD32BC7-3CDE-E746-90CB-E9B1A81A39C5}"/>
          </ac:spMkLst>
        </pc:spChg>
        <pc:spChg chg="mod">
          <ac:chgData name="川島宏一" userId="37570506-a5b2-4b7d-be77-b109925783ef" providerId="ADAL" clId="{11189061-ADC7-A148-B583-8AA392D7003B}" dt="2021-09-21T08:07:17.721" v="2105" actId="1035"/>
          <ac:spMkLst>
            <pc:docMk/>
            <pc:sldMk cId="3507870544" sldId="256"/>
            <ac:spMk id="34" creationId="{F2C349A5-E198-CE47-BC22-6ED92D974626}"/>
          </ac:spMkLst>
        </pc:spChg>
        <pc:spChg chg="mod">
          <ac:chgData name="川島宏一" userId="37570506-a5b2-4b7d-be77-b109925783ef" providerId="ADAL" clId="{11189061-ADC7-A148-B583-8AA392D7003B}" dt="2021-09-21T08:07:17.721" v="2105" actId="1035"/>
          <ac:spMkLst>
            <pc:docMk/>
            <pc:sldMk cId="3507870544" sldId="256"/>
            <ac:spMk id="35" creationId="{354BC6B1-DEB5-9945-8766-4AE3B98DFAE2}"/>
          </ac:spMkLst>
        </pc:spChg>
        <pc:spChg chg="mod">
          <ac:chgData name="川島宏一" userId="37570506-a5b2-4b7d-be77-b109925783ef" providerId="ADAL" clId="{11189061-ADC7-A148-B583-8AA392D7003B}" dt="2021-09-21T08:07:17.721" v="2105" actId="1035"/>
          <ac:spMkLst>
            <pc:docMk/>
            <pc:sldMk cId="3507870544" sldId="256"/>
            <ac:spMk id="36" creationId="{F118FD46-FC47-D64B-A411-91E66C3D2D70}"/>
          </ac:spMkLst>
        </pc:spChg>
        <pc:spChg chg="mod">
          <ac:chgData name="川島宏一" userId="37570506-a5b2-4b7d-be77-b109925783ef" providerId="ADAL" clId="{11189061-ADC7-A148-B583-8AA392D7003B}" dt="2021-09-21T08:07:17.721" v="2105" actId="1035"/>
          <ac:spMkLst>
            <pc:docMk/>
            <pc:sldMk cId="3507870544" sldId="256"/>
            <ac:spMk id="37" creationId="{9FD1F4C7-8DCC-D144-8566-CA9E1EB576F7}"/>
          </ac:spMkLst>
        </pc:spChg>
        <pc:cxnChg chg="mod">
          <ac:chgData name="川島宏一" userId="37570506-a5b2-4b7d-be77-b109925783ef" providerId="ADAL" clId="{11189061-ADC7-A148-B583-8AA392D7003B}" dt="2021-09-21T08:07:17.721" v="2105" actId="1035"/>
          <ac:cxnSpMkLst>
            <pc:docMk/>
            <pc:sldMk cId="3507870544" sldId="256"/>
            <ac:cxnSpMk id="7" creationId="{D9631608-2F75-FE48-9794-0A361619F119}"/>
          </ac:cxnSpMkLst>
        </pc:cxnChg>
        <pc:cxnChg chg="mod">
          <ac:chgData name="川島宏一" userId="37570506-a5b2-4b7d-be77-b109925783ef" providerId="ADAL" clId="{11189061-ADC7-A148-B583-8AA392D7003B}" dt="2021-09-21T08:07:17.721" v="2105" actId="1035"/>
          <ac:cxnSpMkLst>
            <pc:docMk/>
            <pc:sldMk cId="3507870544" sldId="256"/>
            <ac:cxnSpMk id="8" creationId="{8526F791-1A50-9746-9221-F5D6C4E83091}"/>
          </ac:cxnSpMkLst>
        </pc:cxnChg>
      </pc:sldChg>
      <pc:sldChg chg="addSp delSp modSp new mod">
        <pc:chgData name="川島宏一" userId="37570506-a5b2-4b7d-be77-b109925783ef" providerId="ADAL" clId="{11189061-ADC7-A148-B583-8AA392D7003B}" dt="2021-09-21T08:03:00.379" v="1908" actId="1076"/>
        <pc:sldMkLst>
          <pc:docMk/>
          <pc:sldMk cId="4280526099" sldId="257"/>
        </pc:sldMkLst>
        <pc:spChg chg="del">
          <ac:chgData name="川島宏一" userId="37570506-a5b2-4b7d-be77-b109925783ef" providerId="ADAL" clId="{11189061-ADC7-A148-B583-8AA392D7003B}" dt="2021-09-21T05:11:08.417" v="72" actId="478"/>
          <ac:spMkLst>
            <pc:docMk/>
            <pc:sldMk cId="4280526099" sldId="257"/>
            <ac:spMk id="2" creationId="{7513D80E-5E6E-C946-ADEE-B1D1A5C9AE78}"/>
          </ac:spMkLst>
        </pc:spChg>
        <pc:spChg chg="del">
          <ac:chgData name="川島宏一" userId="37570506-a5b2-4b7d-be77-b109925783ef" providerId="ADAL" clId="{11189061-ADC7-A148-B583-8AA392D7003B}" dt="2021-09-21T05:11:11.168" v="73" actId="478"/>
          <ac:spMkLst>
            <pc:docMk/>
            <pc:sldMk cId="4280526099" sldId="257"/>
            <ac:spMk id="3" creationId="{4EF556DF-57A3-5649-A2A8-436B6627124C}"/>
          </ac:spMkLst>
        </pc:spChg>
        <pc:spChg chg="add mod">
          <ac:chgData name="川島宏一" userId="37570506-a5b2-4b7d-be77-b109925783ef" providerId="ADAL" clId="{11189061-ADC7-A148-B583-8AA392D7003B}" dt="2021-09-21T08:03:00.379" v="1908" actId="1076"/>
          <ac:spMkLst>
            <pc:docMk/>
            <pc:sldMk cId="4280526099" sldId="257"/>
            <ac:spMk id="4" creationId="{0EF55743-17CE-764F-B603-B7EAA5B27CA2}"/>
          </ac:spMkLst>
        </pc:spChg>
        <pc:spChg chg="add del mod">
          <ac:chgData name="川島宏一" userId="37570506-a5b2-4b7d-be77-b109925783ef" providerId="ADAL" clId="{11189061-ADC7-A148-B583-8AA392D7003B}" dt="2021-09-21T06:54:10.023" v="499"/>
          <ac:spMkLst>
            <pc:docMk/>
            <pc:sldMk cId="4280526099" sldId="257"/>
            <ac:spMk id="5" creationId="{D111CFE1-2623-3B4F-B135-54432CCCE7FA}"/>
          </ac:spMkLst>
        </pc:spChg>
        <pc:spChg chg="add del mod">
          <ac:chgData name="川島宏一" userId="37570506-a5b2-4b7d-be77-b109925783ef" providerId="ADAL" clId="{11189061-ADC7-A148-B583-8AA392D7003B}" dt="2021-09-21T06:54:10.028" v="501"/>
          <ac:spMkLst>
            <pc:docMk/>
            <pc:sldMk cId="4280526099" sldId="257"/>
            <ac:spMk id="6" creationId="{3288DD2E-962A-3245-9D55-EA14456BC86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B82445-68D3-574B-A709-951CABB1360F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0E28F6-33FC-C644-9709-8AFBA88987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46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E28F6-33FC-C644-9709-8AFBA8898746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35081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90360-89DE-084C-992E-DE2E93899450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67C5C-4B11-CB46-A49C-BEF5BB1FC8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9648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90360-89DE-084C-992E-DE2E93899450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67C5C-4B11-CB46-A49C-BEF5BB1FC8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585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90360-89DE-084C-992E-DE2E93899450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67C5C-4B11-CB46-A49C-BEF5BB1FC8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0059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90360-89DE-084C-992E-DE2E93899450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67C5C-4B11-CB46-A49C-BEF5BB1FC8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0635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90360-89DE-084C-992E-DE2E93899450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67C5C-4B11-CB46-A49C-BEF5BB1FC8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1390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90360-89DE-084C-992E-DE2E93899450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67C5C-4B11-CB46-A49C-BEF5BB1FC8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1655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90360-89DE-084C-992E-DE2E93899450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67C5C-4B11-CB46-A49C-BEF5BB1FC8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1074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90360-89DE-084C-992E-DE2E93899450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67C5C-4B11-CB46-A49C-BEF5BB1FC8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9277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90360-89DE-084C-992E-DE2E93899450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67C5C-4B11-CB46-A49C-BEF5BB1FC8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8027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90360-89DE-084C-992E-DE2E93899450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67C5C-4B11-CB46-A49C-BEF5BB1FC8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6082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90360-89DE-084C-992E-DE2E93899450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67C5C-4B11-CB46-A49C-BEF5BB1FC8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1052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90360-89DE-084C-992E-DE2E93899450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267C5C-4B11-CB46-A49C-BEF5BB1FC8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6433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EF55743-17CE-764F-B603-B7EAA5B27CA2}"/>
              </a:ext>
            </a:extLst>
          </p:cNvPr>
          <p:cNvSpPr txBox="1"/>
          <p:nvPr/>
        </p:nvSpPr>
        <p:spPr>
          <a:xfrm>
            <a:off x="653066" y="1724083"/>
            <a:ext cx="8186857" cy="42242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5000"/>
              </a:lnSpc>
            </a:pPr>
            <a:r>
              <a:rPr kumimoji="1" lang="ja-JP" altLang="en-US" sz="2400" b="1">
                <a:latin typeface="Meiryo" panose="020B0604030504040204" pitchFamily="34" charset="-128"/>
                <a:ea typeface="Meiryo" panose="020B0604030504040204" pitchFamily="34" charset="-128"/>
              </a:rPr>
              <a:t>安江輝氏（伊那市）：モバイルクリニック、ドローン物流</a:t>
            </a:r>
            <a:endParaRPr kumimoji="1" lang="en-US" altLang="ja-JP" sz="2400" b="1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>
              <a:lnSpc>
                <a:spcPct val="125000"/>
              </a:lnSpc>
            </a:pPr>
            <a:r>
              <a:rPr kumimoji="1" lang="ja-JP" altLang="en-US" sz="2400" b="1">
                <a:latin typeface="Meiryo" panose="020B0604030504040204" pitchFamily="34" charset="-128"/>
                <a:ea typeface="Meiryo" panose="020B0604030504040204" pitchFamily="34" charset="-128"/>
              </a:rPr>
              <a:t>　　　　　　　　　　関係ステークホルダーの総合調整</a:t>
            </a:r>
            <a:endParaRPr kumimoji="1" lang="en-US" altLang="ja-JP" sz="2400" b="1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>
              <a:lnSpc>
                <a:spcPct val="125000"/>
              </a:lnSpc>
            </a:pPr>
            <a:endParaRPr kumimoji="1" lang="en-US" altLang="ja-JP" sz="2400" b="1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>
              <a:lnSpc>
                <a:spcPct val="125000"/>
              </a:lnSpc>
            </a:pPr>
            <a:r>
              <a:rPr kumimoji="1" lang="ja-JP" altLang="en-US" sz="2400" b="1">
                <a:latin typeface="Meiryo" panose="020B0604030504040204" pitchFamily="34" charset="-128"/>
                <a:ea typeface="Meiryo" panose="020B0604030504040204" pitchFamily="34" charset="-128"/>
              </a:rPr>
              <a:t>川口弘行氏（港区）：仕様書作成サイクル</a:t>
            </a:r>
            <a:endParaRPr kumimoji="1" lang="en-US" altLang="ja-JP" sz="2400" b="1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>
              <a:lnSpc>
                <a:spcPct val="125000"/>
              </a:lnSpc>
            </a:pPr>
            <a:r>
              <a:rPr kumimoji="1" lang="ja-JP" altLang="en-US" sz="2400" b="1">
                <a:latin typeface="Meiryo" panose="020B0604030504040204" pitchFamily="34" charset="-128"/>
                <a:ea typeface="Meiryo" panose="020B0604030504040204" pitchFamily="34" charset="-128"/>
              </a:rPr>
              <a:t>　　　　　　　　　　デジタル人材教育</a:t>
            </a:r>
            <a:endParaRPr kumimoji="1" lang="en-US" altLang="ja-JP" sz="2400" b="1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>
              <a:lnSpc>
                <a:spcPct val="125000"/>
              </a:lnSpc>
            </a:pPr>
            <a:endParaRPr kumimoji="1" lang="en-US" altLang="ja-JP" sz="2400" b="1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>
              <a:lnSpc>
                <a:spcPct val="125000"/>
              </a:lnSpc>
            </a:pPr>
            <a:r>
              <a:rPr lang="ja-JP" altLang="en-US" sz="2400" b="1">
                <a:latin typeface="Meiryo" panose="020B0604030504040204" pitchFamily="34" charset="-128"/>
                <a:ea typeface="Meiryo" panose="020B0604030504040204" pitchFamily="34" charset="-128"/>
              </a:rPr>
              <a:t>前田みゆき氏（デジタル庁）：努力義務化</a:t>
            </a:r>
          </a:p>
          <a:p>
            <a:pPr>
              <a:lnSpc>
                <a:spcPct val="125000"/>
              </a:lnSpc>
            </a:pPr>
            <a:endParaRPr kumimoji="1" lang="ja-JP" altLang="en-US" sz="2400" b="1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>
              <a:lnSpc>
                <a:spcPct val="125000"/>
              </a:lnSpc>
            </a:pPr>
            <a:endParaRPr kumimoji="1" lang="ja-JP" altLang="en-US" sz="2400" b="1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80526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CE1CAC9-D730-7643-BC15-5DF8696647AD}"/>
              </a:ext>
            </a:extLst>
          </p:cNvPr>
          <p:cNvSpPr txBox="1"/>
          <p:nvPr/>
        </p:nvSpPr>
        <p:spPr>
          <a:xfrm>
            <a:off x="807182" y="291590"/>
            <a:ext cx="1980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>
                <a:latin typeface="Meiryo" panose="020B0604030504040204" pitchFamily="34" charset="-128"/>
                <a:ea typeface="Meiryo" panose="020B0604030504040204" pitchFamily="34" charset="-128"/>
              </a:rPr>
              <a:t>論点マップ</a:t>
            </a:r>
          </a:p>
        </p:txBody>
      </p:sp>
      <p:cxnSp>
        <p:nvCxnSpPr>
          <p:cNvPr id="7" name="直線矢印コネクタ 6">
            <a:extLst>
              <a:ext uri="{FF2B5EF4-FFF2-40B4-BE49-F238E27FC236}">
                <a16:creationId xmlns:a16="http://schemas.microsoft.com/office/drawing/2014/main" id="{D9631608-2F75-FE48-9794-0A361619F119}"/>
              </a:ext>
            </a:extLst>
          </p:cNvPr>
          <p:cNvCxnSpPr>
            <a:cxnSpLocks/>
          </p:cNvCxnSpPr>
          <p:nvPr/>
        </p:nvCxnSpPr>
        <p:spPr>
          <a:xfrm flipV="1">
            <a:off x="961292" y="4076574"/>
            <a:ext cx="7033846" cy="21044"/>
          </a:xfrm>
          <a:prstGeom prst="straightConnector1">
            <a:avLst/>
          </a:prstGeom>
          <a:ln w="63500">
            <a:solidFill>
              <a:schemeClr val="bg1">
                <a:lumMod val="65000"/>
              </a:schemeClr>
            </a:solidFill>
            <a:headEnd type="triangle" w="med" len="sm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8526F791-1A50-9746-9221-F5D6C4E83091}"/>
              </a:ext>
            </a:extLst>
          </p:cNvPr>
          <p:cNvCxnSpPr>
            <a:cxnSpLocks/>
            <a:stCxn id="16" idx="0"/>
            <a:endCxn id="15" idx="2"/>
          </p:cNvCxnSpPr>
          <p:nvPr/>
        </p:nvCxnSpPr>
        <p:spPr>
          <a:xfrm flipV="1">
            <a:off x="4478214" y="1048859"/>
            <a:ext cx="1" cy="5149681"/>
          </a:xfrm>
          <a:prstGeom prst="straightConnector1">
            <a:avLst/>
          </a:prstGeom>
          <a:ln w="63500">
            <a:solidFill>
              <a:schemeClr val="bg1">
                <a:lumMod val="65000"/>
              </a:schemeClr>
            </a:solidFill>
            <a:headEnd type="triangle" w="med" len="sm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0D03072-C955-FE4C-8B45-C575DE68927E}"/>
              </a:ext>
            </a:extLst>
          </p:cNvPr>
          <p:cNvSpPr txBox="1"/>
          <p:nvPr/>
        </p:nvSpPr>
        <p:spPr>
          <a:xfrm>
            <a:off x="8052174" y="3793306"/>
            <a:ext cx="80021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>
                <a:latin typeface="Meiryo" panose="020B0604030504040204" pitchFamily="34" charset="-128"/>
                <a:ea typeface="Meiryo" panose="020B0604030504040204" pitchFamily="34" charset="-128"/>
              </a:rPr>
              <a:t>技術</a:t>
            </a:r>
            <a:endParaRPr kumimoji="1" lang="en-US" altLang="ja-JP" b="1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r>
              <a:rPr kumimoji="1" lang="ja-JP" altLang="en-US" sz="1200">
                <a:latin typeface="Meiryo" panose="020B0604030504040204" pitchFamily="34" charset="-128"/>
                <a:ea typeface="Meiryo" panose="020B0604030504040204" pitchFamily="34" charset="-128"/>
              </a:rPr>
              <a:t>物的空間</a:t>
            </a:r>
            <a:endParaRPr kumimoji="1" lang="en-US" altLang="ja-JP" sz="12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r>
              <a:rPr kumimoji="1" lang="ja-JP" altLang="en-US" sz="1200">
                <a:latin typeface="Meiryo" panose="020B0604030504040204" pitchFamily="34" charset="-128"/>
                <a:ea typeface="Meiryo" panose="020B0604030504040204" pitchFamily="34" charset="-128"/>
              </a:rPr>
              <a:t>インフラ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4678C14-5A84-264B-AEAB-3FDA293DDB9E}"/>
              </a:ext>
            </a:extLst>
          </p:cNvPr>
          <p:cNvSpPr txBox="1"/>
          <p:nvPr/>
        </p:nvSpPr>
        <p:spPr>
          <a:xfrm>
            <a:off x="246890" y="3883687"/>
            <a:ext cx="110799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>
                <a:latin typeface="Meiryo" panose="020B0604030504040204" pitchFamily="34" charset="-128"/>
                <a:ea typeface="Meiryo" panose="020B0604030504040204" pitchFamily="34" charset="-128"/>
              </a:rPr>
              <a:t>社会</a:t>
            </a:r>
            <a:endParaRPr kumimoji="1" lang="en-US" altLang="ja-JP" b="1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r>
              <a:rPr kumimoji="1" lang="ja-JP" altLang="en-US" sz="1200">
                <a:latin typeface="Meiryo" panose="020B0604030504040204" pitchFamily="34" charset="-128"/>
                <a:ea typeface="Meiryo" panose="020B0604030504040204" pitchFamily="34" charset="-128"/>
              </a:rPr>
              <a:t>制度、組織</a:t>
            </a:r>
            <a:endParaRPr kumimoji="1" lang="en-US" altLang="ja-JP" sz="12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r>
              <a:rPr kumimoji="1" lang="ja-JP" altLang="en-US" sz="1200">
                <a:latin typeface="Meiryo" panose="020B0604030504040204" pitchFamily="34" charset="-128"/>
                <a:ea typeface="Meiryo" panose="020B0604030504040204" pitchFamily="34" charset="-128"/>
              </a:rPr>
              <a:t>コミュニティ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B46F24F-96BD-5843-B1DC-05C975281598}"/>
              </a:ext>
            </a:extLst>
          </p:cNvPr>
          <p:cNvSpPr txBox="1"/>
          <p:nvPr/>
        </p:nvSpPr>
        <p:spPr>
          <a:xfrm>
            <a:off x="4078105" y="710305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b="1">
                <a:latin typeface="Meiryo" panose="020B0604030504040204" pitchFamily="34" charset="-128"/>
                <a:ea typeface="Meiryo" panose="020B0604030504040204" pitchFamily="34" charset="-128"/>
              </a:rPr>
              <a:t>べき論</a:t>
            </a:r>
            <a:endParaRPr kumimoji="1" lang="en-US" altLang="ja-JP" sz="1600" b="1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D98DE68D-7A6C-4A4E-AD84-A3A57C32BDF1}"/>
              </a:ext>
            </a:extLst>
          </p:cNvPr>
          <p:cNvSpPr txBox="1"/>
          <p:nvPr/>
        </p:nvSpPr>
        <p:spPr>
          <a:xfrm>
            <a:off x="4039632" y="6198540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>
                <a:latin typeface="Meiryo" panose="020B0604030504040204" pitchFamily="34" charset="-128"/>
                <a:ea typeface="Meiryo" panose="020B0604030504040204" pitchFamily="34" charset="-128"/>
              </a:rPr>
              <a:t>現実論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B0EA6E7B-AAF6-A44C-BAB5-139C09F0F264}"/>
              </a:ext>
            </a:extLst>
          </p:cNvPr>
          <p:cNvSpPr txBox="1"/>
          <p:nvPr/>
        </p:nvSpPr>
        <p:spPr>
          <a:xfrm>
            <a:off x="4235101" y="3840249"/>
            <a:ext cx="492443" cy="514738"/>
          </a:xfrm>
          <a:prstGeom prst="rect">
            <a:avLst/>
          </a:prstGeom>
          <a:solidFill>
            <a:schemeClr val="bg1"/>
          </a:solidFill>
        </p:spPr>
        <p:txBody>
          <a:bodyPr wrap="none" tIns="108000" bIns="36000" rtlCol="0" anchor="ctr">
            <a:spAutoFit/>
          </a:bodyPr>
          <a:lstStyle>
            <a:defPPr>
              <a:defRPr lang="en-US"/>
            </a:defPPr>
            <a:lvl1pPr>
              <a:defRPr kumimoji="1" b="1"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r>
              <a:rPr lang="ja-JP" altLang="en-US" sz="2400"/>
              <a:t>場</a:t>
            </a:r>
          </a:p>
        </p:txBody>
      </p:sp>
      <p:sp>
        <p:nvSpPr>
          <p:cNvPr id="29" name="角丸四角形 28">
            <a:extLst>
              <a:ext uri="{FF2B5EF4-FFF2-40B4-BE49-F238E27FC236}">
                <a16:creationId xmlns:a16="http://schemas.microsoft.com/office/drawing/2014/main" id="{DD5E896A-AD66-5040-8E09-9BE3468DD9EA}"/>
              </a:ext>
            </a:extLst>
          </p:cNvPr>
          <p:cNvSpPr/>
          <p:nvPr/>
        </p:nvSpPr>
        <p:spPr>
          <a:xfrm>
            <a:off x="1500077" y="3573239"/>
            <a:ext cx="2008987" cy="958731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bIns="72000" rtlCol="0" anchor="ctr"/>
          <a:lstStyle/>
          <a:p>
            <a:pPr marL="182563" indent="-182563">
              <a:lnSpc>
                <a:spcPct val="110000"/>
              </a:lnSpc>
            </a:pPr>
            <a:r>
              <a:rPr lang="en-US" altLang="ja-JP" sz="1200" b="1" dirty="0">
                <a:latin typeface="Meiryo" panose="020B0604030504040204" pitchFamily="34" charset="-128"/>
                <a:ea typeface="Meiryo" panose="020B0604030504040204" pitchFamily="34" charset="-128"/>
              </a:rPr>
              <a:t>B: </a:t>
            </a:r>
            <a:r>
              <a:rPr lang="ja-JP" altLang="ja-JP" sz="1200" b="1">
                <a:latin typeface="Meiryo" panose="020B0604030504040204" pitchFamily="34" charset="-128"/>
                <a:ea typeface="Meiryo" panose="020B0604030504040204" pitchFamily="34" charset="-128"/>
              </a:rPr>
              <a:t>対面が困難な中での</a:t>
            </a:r>
            <a:endParaRPr lang="en-US" altLang="ja-JP" sz="1200" b="1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182563" indent="-182563">
              <a:lnSpc>
                <a:spcPct val="110000"/>
              </a:lnSpc>
            </a:pPr>
            <a:r>
              <a:rPr lang="en-US" altLang="ja-JP" sz="1200" b="1" dirty="0">
                <a:latin typeface="Meiryo" panose="020B0604030504040204" pitchFamily="34" charset="-128"/>
                <a:ea typeface="Meiryo" panose="020B0604030504040204" pitchFamily="34" charset="-128"/>
              </a:rPr>
              <a:t>B: </a:t>
            </a:r>
            <a:r>
              <a:rPr lang="ja-JP" altLang="ja-JP" sz="1200" b="1">
                <a:latin typeface="Meiryo" panose="020B0604030504040204" pitchFamily="34" charset="-128"/>
                <a:ea typeface="Meiryo" panose="020B0604030504040204" pitchFamily="34" charset="-128"/>
              </a:rPr>
              <a:t>住民と自治体のコミュ</a:t>
            </a:r>
            <a:r>
              <a:rPr lang="en-US" altLang="ja-JP" sz="1200" b="1" dirty="0">
                <a:latin typeface="Meiryo" panose="020B0604030504040204" pitchFamily="34" charset="-128"/>
                <a:ea typeface="Meiryo" panose="020B0604030504040204" pitchFamily="34" charset="-128"/>
              </a:rPr>
              <a:t>  </a:t>
            </a:r>
          </a:p>
          <a:p>
            <a:pPr marL="182563" indent="-182563">
              <a:lnSpc>
                <a:spcPct val="110000"/>
              </a:lnSpc>
            </a:pPr>
            <a:r>
              <a:rPr lang="ja-JP" altLang="en-US" sz="1200" b="1">
                <a:latin typeface="Meiryo" panose="020B0604030504040204" pitchFamily="34" charset="-128"/>
                <a:ea typeface="Meiryo" panose="020B0604030504040204" pitchFamily="34" charset="-128"/>
              </a:rPr>
              <a:t>　</a:t>
            </a:r>
            <a:r>
              <a:rPr lang="en-US" altLang="ja-JP" sz="1200" b="1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ja-JP" altLang="ja-JP" sz="1200" b="1">
                <a:latin typeface="Meiryo" panose="020B0604030504040204" pitchFamily="34" charset="-128"/>
                <a:ea typeface="Meiryo" panose="020B0604030504040204" pitchFamily="34" charset="-128"/>
              </a:rPr>
              <a:t>ニケーションの在り方</a:t>
            </a:r>
            <a:endParaRPr lang="en-US" altLang="ja-JP" sz="1200" b="1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182563" indent="-182563" algn="r">
              <a:lnSpc>
                <a:spcPct val="110000"/>
              </a:lnSpc>
              <a:spcBef>
                <a:spcPts val="600"/>
              </a:spcBef>
            </a:pPr>
            <a:r>
              <a:rPr lang="ja-JP" altLang="en-US" sz="800">
                <a:latin typeface="Meiryo" panose="020B0604030504040204" pitchFamily="34" charset="-128"/>
                <a:ea typeface="Meiryo" panose="020B0604030504040204" pitchFamily="34" charset="-128"/>
              </a:rPr>
              <a:t>つなぐ仕組み、コーディネーター</a:t>
            </a:r>
            <a:endParaRPr lang="en-US" altLang="ja-JP" sz="8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182563" indent="-182563" algn="r">
              <a:lnSpc>
                <a:spcPct val="110000"/>
              </a:lnSpc>
            </a:pPr>
            <a:r>
              <a:rPr lang="ja-JP" altLang="en-US" sz="800">
                <a:latin typeface="Meiryo" panose="020B0604030504040204" pitchFamily="34" charset="-128"/>
                <a:ea typeface="Meiryo" panose="020B0604030504040204" pitchFamily="34" charset="-128"/>
              </a:rPr>
              <a:t>ニーズヒアリング、積極的に機会創出</a:t>
            </a:r>
            <a:endParaRPr lang="en-US" altLang="ja-JP" sz="8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182563" indent="-182563" algn="r">
              <a:lnSpc>
                <a:spcPct val="110000"/>
              </a:lnSpc>
            </a:pPr>
            <a:r>
              <a:rPr lang="en-US" altLang="ja-JP" sz="800" dirty="0">
                <a:latin typeface="Meiryo" panose="020B0604030504040204" pitchFamily="34" charset="-128"/>
                <a:ea typeface="Meiryo" panose="020B0604030504040204" pitchFamily="34" charset="-128"/>
                <a:sym typeface="Wingdings" pitchFamily="2" charset="2"/>
              </a:rPr>
              <a:t></a:t>
            </a:r>
            <a:r>
              <a:rPr lang="ja-JP" altLang="en-US" sz="800">
                <a:latin typeface="Meiryo" panose="020B0604030504040204" pitchFamily="34" charset="-128"/>
                <a:ea typeface="Meiryo" panose="020B0604030504040204" pitchFamily="34" charset="-128"/>
                <a:sym typeface="Wingdings" pitchFamily="2" charset="2"/>
              </a:rPr>
              <a:t>上記の支援</a:t>
            </a:r>
            <a:endParaRPr lang="en-US" altLang="ja-JP" sz="8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182563" indent="-182563">
              <a:lnSpc>
                <a:spcPct val="110000"/>
              </a:lnSpc>
            </a:pPr>
            <a:endParaRPr lang="en-US" altLang="ja-JP" sz="1200" b="1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0" name="角丸四角形 29">
            <a:extLst>
              <a:ext uri="{FF2B5EF4-FFF2-40B4-BE49-F238E27FC236}">
                <a16:creationId xmlns:a16="http://schemas.microsoft.com/office/drawing/2014/main" id="{AC180588-5AF1-6341-A30C-0EAD462E75D0}"/>
              </a:ext>
            </a:extLst>
          </p:cNvPr>
          <p:cNvSpPr/>
          <p:nvPr/>
        </p:nvSpPr>
        <p:spPr>
          <a:xfrm>
            <a:off x="1359139" y="4622351"/>
            <a:ext cx="1946399" cy="999826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bIns="72000" rtlCol="0" anchor="ctr"/>
          <a:lstStyle/>
          <a:p>
            <a:pPr marL="182563" indent="-182563">
              <a:lnSpc>
                <a:spcPct val="110000"/>
              </a:lnSpc>
            </a:pPr>
            <a:r>
              <a:rPr lang="en-US" altLang="ja-JP" sz="1200" b="1" dirty="0">
                <a:latin typeface="Meiryo" panose="020B0604030504040204" pitchFamily="34" charset="-128"/>
                <a:ea typeface="Meiryo" panose="020B0604030504040204" pitchFamily="34" charset="-128"/>
              </a:rPr>
              <a:t>A: DX</a:t>
            </a:r>
            <a:r>
              <a:rPr lang="ja-JP" altLang="ja-JP" sz="1200" b="1">
                <a:latin typeface="Meiryo" panose="020B0604030504040204" pitchFamily="34" charset="-128"/>
                <a:ea typeface="Meiryo" panose="020B0604030504040204" pitchFamily="34" charset="-128"/>
              </a:rPr>
              <a:t>に消極的な意見に</a:t>
            </a:r>
            <a:endParaRPr lang="en-US" altLang="ja-JP" sz="1200" b="1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182563" indent="-182563">
              <a:lnSpc>
                <a:spcPct val="110000"/>
              </a:lnSpc>
            </a:pPr>
            <a:r>
              <a:rPr lang="ja-JP" altLang="en-US" sz="1200" b="1">
                <a:latin typeface="Meiryo" panose="020B0604030504040204" pitchFamily="34" charset="-128"/>
                <a:ea typeface="Meiryo" panose="020B0604030504040204" pitchFamily="34" charset="-128"/>
              </a:rPr>
              <a:t>　</a:t>
            </a:r>
            <a:r>
              <a:rPr lang="en-US" altLang="ja-JP" sz="1200" b="1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ja-JP" altLang="ja-JP" sz="1200" b="1">
                <a:latin typeface="Meiryo" panose="020B0604030504040204" pitchFamily="34" charset="-128"/>
                <a:ea typeface="Meiryo" panose="020B0604030504040204" pitchFamily="34" charset="-128"/>
              </a:rPr>
              <a:t>対しどう対応するか？</a:t>
            </a:r>
            <a:endParaRPr lang="en-US" altLang="ja-JP" sz="1200" b="1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182563" indent="-182563" algn="r">
              <a:lnSpc>
                <a:spcPct val="110000"/>
              </a:lnSpc>
              <a:spcBef>
                <a:spcPts val="600"/>
              </a:spcBef>
            </a:pPr>
            <a:r>
              <a:rPr lang="ja-JP" altLang="en-US" sz="700">
                <a:latin typeface="Meiryo" panose="020B0604030504040204" pitchFamily="34" charset="-128"/>
                <a:ea typeface="Meiryo" panose="020B0604030504040204" pitchFamily="34" charset="-128"/>
              </a:rPr>
              <a:t>危機認識</a:t>
            </a:r>
            <a:r>
              <a:rPr lang="en-US" altLang="ja-JP" sz="700" dirty="0">
                <a:latin typeface="Meiryo" panose="020B0604030504040204" pitchFamily="34" charset="-128"/>
                <a:ea typeface="Meiryo" panose="020B0604030504040204" pitchFamily="34" charset="-128"/>
              </a:rPr>
              <a:t>,</a:t>
            </a:r>
            <a:r>
              <a:rPr lang="ja-JP" altLang="en-US" sz="700">
                <a:latin typeface="Meiryo" panose="020B0604030504040204" pitchFamily="34" charset="-128"/>
                <a:ea typeface="Meiryo" panose="020B0604030504040204" pitchFamily="34" charset="-128"/>
              </a:rPr>
              <a:t>トップダウン</a:t>
            </a:r>
            <a:r>
              <a:rPr lang="en-US" altLang="ja-JP" sz="700" dirty="0">
                <a:latin typeface="Meiryo" panose="020B0604030504040204" pitchFamily="34" charset="-128"/>
                <a:ea typeface="Meiryo" panose="020B0604030504040204" pitchFamily="34" charset="-128"/>
              </a:rPr>
              <a:t>,</a:t>
            </a:r>
            <a:r>
              <a:rPr lang="ja-JP" altLang="en-US" sz="700">
                <a:latin typeface="Meiryo" panose="020B0604030504040204" pitchFamily="34" charset="-128"/>
                <a:ea typeface="Meiryo" panose="020B0604030504040204" pitchFamily="34" charset="-128"/>
              </a:rPr>
              <a:t>スパイス</a:t>
            </a:r>
            <a:r>
              <a:rPr lang="en-US" altLang="ja-JP" sz="700" dirty="0">
                <a:latin typeface="Meiryo" panose="020B0604030504040204" pitchFamily="34" charset="-128"/>
                <a:ea typeface="Meiryo" panose="020B0604030504040204" pitchFamily="34" charset="-128"/>
              </a:rPr>
              <a:t>,</a:t>
            </a:r>
            <a:r>
              <a:rPr lang="ja-JP" altLang="en-US" sz="700">
                <a:latin typeface="Meiryo" panose="020B0604030504040204" pitchFamily="34" charset="-128"/>
                <a:ea typeface="Meiryo" panose="020B0604030504040204" pitchFamily="34" charset="-128"/>
              </a:rPr>
              <a:t>事例</a:t>
            </a:r>
            <a:endParaRPr lang="en-US" altLang="ja-JP" sz="7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182563" indent="-182563" algn="r">
              <a:lnSpc>
                <a:spcPct val="110000"/>
              </a:lnSpc>
            </a:pPr>
            <a:r>
              <a:rPr lang="ja-JP" altLang="en-US" sz="700">
                <a:latin typeface="Meiryo" panose="020B0604030504040204" pitchFamily="34" charset="-128"/>
                <a:ea typeface="Meiryo" panose="020B0604030504040204" pitchFamily="34" charset="-128"/>
              </a:rPr>
              <a:t>しかばね注意、職員楽に、協議会活用</a:t>
            </a:r>
            <a:endParaRPr lang="en-US" altLang="ja-JP" sz="7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182563" indent="-182563" algn="r">
              <a:lnSpc>
                <a:spcPct val="110000"/>
              </a:lnSpc>
            </a:pPr>
            <a:r>
              <a:rPr lang="en-US" altLang="ja-JP" sz="700" dirty="0">
                <a:latin typeface="Meiryo" panose="020B0604030504040204" pitchFamily="34" charset="-128"/>
                <a:ea typeface="Meiryo" panose="020B0604030504040204" pitchFamily="34" charset="-128"/>
                <a:sym typeface="Wingdings" pitchFamily="2" charset="2"/>
              </a:rPr>
              <a:t></a:t>
            </a:r>
            <a:r>
              <a:rPr lang="ja-JP" altLang="en-US" sz="700">
                <a:latin typeface="Meiryo" panose="020B0604030504040204" pitchFamily="34" charset="-128"/>
                <a:ea typeface="Meiryo" panose="020B0604030504040204" pitchFamily="34" charset="-128"/>
                <a:sym typeface="Wingdings" pitchFamily="2" charset="2"/>
              </a:rPr>
              <a:t>環境・文化に応じてアドバイス</a:t>
            </a:r>
            <a:endParaRPr lang="en-US" altLang="ja-JP" sz="700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2" name="角丸四角形 31">
            <a:extLst>
              <a:ext uri="{FF2B5EF4-FFF2-40B4-BE49-F238E27FC236}">
                <a16:creationId xmlns:a16="http://schemas.microsoft.com/office/drawing/2014/main" id="{4E1942A2-AC78-6248-BD99-B381ACEBCF9C}"/>
              </a:ext>
            </a:extLst>
          </p:cNvPr>
          <p:cNvSpPr/>
          <p:nvPr/>
        </p:nvSpPr>
        <p:spPr>
          <a:xfrm>
            <a:off x="1797197" y="1172863"/>
            <a:ext cx="2295701" cy="979538"/>
          </a:xfrm>
          <a:prstGeom prst="roundRect">
            <a:avLst/>
          </a:prstGeom>
          <a:solidFill>
            <a:srgbClr val="8FC2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bIns="72000" rtlCol="0" anchor="ctr"/>
          <a:lstStyle/>
          <a:p>
            <a:pPr marL="182563" indent="-182563">
              <a:lnSpc>
                <a:spcPct val="110000"/>
              </a:lnSpc>
            </a:pPr>
            <a:r>
              <a:rPr lang="en-US" altLang="ja-JP" sz="1200" b="1" dirty="0">
                <a:latin typeface="Meiryo" panose="020B0604030504040204" pitchFamily="34" charset="-128"/>
                <a:ea typeface="Meiryo" panose="020B0604030504040204" pitchFamily="34" charset="-128"/>
              </a:rPr>
              <a:t>G: </a:t>
            </a:r>
            <a:r>
              <a:rPr lang="ja-JP" altLang="ja-JP" sz="1200" b="1">
                <a:latin typeface="Meiryo" panose="020B0604030504040204" pitchFamily="34" charset="-128"/>
                <a:ea typeface="Meiryo" panose="020B0604030504040204" pitchFamily="34" charset="-128"/>
              </a:rPr>
              <a:t>ポストコロナを踏まえた働き方　暮らし方　暮らせる場所について</a:t>
            </a:r>
            <a:endParaRPr lang="en-US" altLang="ja-JP" sz="1200" b="1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182563" indent="-182563" algn="r">
              <a:lnSpc>
                <a:spcPct val="110000"/>
              </a:lnSpc>
            </a:pPr>
            <a:r>
              <a:rPr lang="ja-JP" altLang="en-US" sz="800">
                <a:latin typeface="Meiryo" panose="020B0604030504040204" pitchFamily="34" charset="-128"/>
                <a:ea typeface="Meiryo" panose="020B0604030504040204" pitchFamily="34" charset="-128"/>
              </a:rPr>
              <a:t>オンライン化、地方分散、学校開放</a:t>
            </a:r>
            <a:endParaRPr lang="en-US" altLang="ja-JP" sz="8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182563" indent="-182563" algn="r">
              <a:lnSpc>
                <a:spcPct val="110000"/>
              </a:lnSpc>
            </a:pPr>
            <a:r>
              <a:rPr lang="ja-JP" altLang="en-US" sz="800">
                <a:latin typeface="Meiryo" panose="020B0604030504040204" pitchFamily="34" charset="-128"/>
                <a:ea typeface="Meiryo" panose="020B0604030504040204" pitchFamily="34" charset="-128"/>
              </a:rPr>
              <a:t>意識改革、</a:t>
            </a:r>
            <a:r>
              <a:rPr lang="ja-JP" altLang="en-US" sz="800" u="sng">
                <a:latin typeface="Meiryo" panose="020B0604030504040204" pitchFamily="34" charset="-128"/>
                <a:ea typeface="Meiryo" panose="020B0604030504040204" pitchFamily="34" charset="-128"/>
              </a:rPr>
              <a:t>地方定住</a:t>
            </a:r>
            <a:endParaRPr lang="en-US" altLang="ja-JP" sz="800" u="sng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3" name="角丸四角形 32">
            <a:extLst>
              <a:ext uri="{FF2B5EF4-FFF2-40B4-BE49-F238E27FC236}">
                <a16:creationId xmlns:a16="http://schemas.microsoft.com/office/drawing/2014/main" id="{2DD32BC7-3CDE-E746-90CB-E9B1A81A39C5}"/>
              </a:ext>
            </a:extLst>
          </p:cNvPr>
          <p:cNvSpPr/>
          <p:nvPr/>
        </p:nvSpPr>
        <p:spPr>
          <a:xfrm>
            <a:off x="5269973" y="3487582"/>
            <a:ext cx="2466031" cy="932885"/>
          </a:xfrm>
          <a:prstGeom prst="roundRect">
            <a:avLst/>
          </a:prstGeom>
          <a:solidFill>
            <a:srgbClr val="029B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bIns="72000" rtlCol="0" anchor="ctr"/>
          <a:lstStyle/>
          <a:p>
            <a:pPr marL="182563" indent="-182563">
              <a:lnSpc>
                <a:spcPct val="110000"/>
              </a:lnSpc>
            </a:pPr>
            <a:r>
              <a:rPr lang="en-US" altLang="ja-JP" sz="1200" b="1" dirty="0">
                <a:latin typeface="Meiryo" panose="020B0604030504040204" pitchFamily="34" charset="-128"/>
                <a:ea typeface="Meiryo" panose="020B0604030504040204" pitchFamily="34" charset="-128"/>
              </a:rPr>
              <a:t>F: </a:t>
            </a:r>
            <a:r>
              <a:rPr lang="ja-JP" altLang="ja-JP" sz="1200" b="1">
                <a:latin typeface="Meiryo" panose="020B0604030504040204" pitchFamily="34" charset="-128"/>
                <a:ea typeface="Meiryo" panose="020B0604030504040204" pitchFamily="34" charset="-128"/>
              </a:rPr>
              <a:t>基礎自治体にとっての</a:t>
            </a:r>
            <a:r>
              <a:rPr lang="en-US" altLang="ja-JP" sz="1200" b="1" dirty="0">
                <a:latin typeface="Meiryo" panose="020B0604030504040204" pitchFamily="34" charset="-128"/>
                <a:ea typeface="Meiryo" panose="020B0604030504040204" pitchFamily="34" charset="-128"/>
              </a:rPr>
              <a:t>DX</a:t>
            </a:r>
            <a:r>
              <a:rPr lang="ja-JP" altLang="ja-JP" sz="1200" b="1">
                <a:latin typeface="Meiryo" panose="020B0604030504040204" pitchFamily="34" charset="-128"/>
                <a:ea typeface="Meiryo" panose="020B0604030504040204" pitchFamily="34" charset="-128"/>
              </a:rPr>
              <a:t>とは</a:t>
            </a:r>
            <a:endParaRPr lang="en-US" altLang="ja-JP" sz="1200" b="1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182563" indent="-182563" algn="r">
              <a:lnSpc>
                <a:spcPct val="110000"/>
              </a:lnSpc>
              <a:spcBef>
                <a:spcPts val="600"/>
              </a:spcBef>
            </a:pPr>
            <a:r>
              <a:rPr lang="ja-JP" altLang="en-US" sz="800">
                <a:latin typeface="Meiryo" panose="020B0604030504040204" pitchFamily="34" charset="-128"/>
                <a:ea typeface="Meiryo" panose="020B0604030504040204" pitchFamily="34" charset="-128"/>
              </a:rPr>
              <a:t>基礎自治体のチャレンジ</a:t>
            </a:r>
            <a:endParaRPr lang="en-US" altLang="ja-JP" sz="8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182563" indent="-182563" algn="r">
              <a:lnSpc>
                <a:spcPct val="110000"/>
              </a:lnSpc>
            </a:pPr>
            <a:r>
              <a:rPr lang="ja-JP" altLang="en-US" sz="800">
                <a:latin typeface="Meiryo" panose="020B0604030504040204" pitchFamily="34" charset="-128"/>
                <a:ea typeface="Meiryo" panose="020B0604030504040204" pitchFamily="34" charset="-128"/>
              </a:rPr>
              <a:t>定義：住民ニーズに応える</a:t>
            </a:r>
            <a:r>
              <a:rPr lang="en-US" altLang="ja-JP" sz="800" dirty="0">
                <a:latin typeface="Meiryo" panose="020B0604030504040204" pitchFamily="34" charset="-128"/>
                <a:ea typeface="Meiryo" panose="020B0604030504040204" pitchFamily="34" charset="-128"/>
              </a:rPr>
              <a:t>DX</a:t>
            </a:r>
            <a:r>
              <a:rPr lang="ja-JP" altLang="en-US" sz="800">
                <a:latin typeface="Meiryo" panose="020B0604030504040204" pitchFamily="34" charset="-128"/>
                <a:ea typeface="Meiryo" panose="020B0604030504040204" pitchFamily="34" charset="-128"/>
              </a:rPr>
              <a:t>、</a:t>
            </a:r>
            <a:endParaRPr lang="en-US" altLang="ja-JP" sz="8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182563" indent="-182563" algn="r">
              <a:lnSpc>
                <a:spcPct val="110000"/>
              </a:lnSpc>
            </a:pPr>
            <a:r>
              <a:rPr lang="en-US" altLang="ja-JP" sz="800" dirty="0">
                <a:latin typeface="Meiryo" panose="020B0604030504040204" pitchFamily="34" charset="-128"/>
                <a:ea typeface="Meiryo" panose="020B0604030504040204" pitchFamily="34" charset="-128"/>
                <a:sym typeface="Wingdings" pitchFamily="2" charset="2"/>
              </a:rPr>
              <a:t>KSF</a:t>
            </a:r>
            <a:r>
              <a:rPr lang="ja-JP" altLang="en-US" sz="800">
                <a:latin typeface="Meiryo" panose="020B0604030504040204" pitchFamily="34" charset="-128"/>
                <a:ea typeface="Meiryo" panose="020B0604030504040204" pitchFamily="34" charset="-128"/>
                <a:sym typeface="Wingdings" pitchFamily="2" charset="2"/>
              </a:rPr>
              <a:t>：人材育成、住民恩恵</a:t>
            </a:r>
            <a:r>
              <a:rPr lang="en-US" altLang="ja-JP" sz="800" dirty="0">
                <a:latin typeface="Meiryo" panose="020B0604030504040204" pitchFamily="34" charset="-128"/>
                <a:ea typeface="Meiryo" panose="020B0604030504040204" pitchFamily="34" charset="-128"/>
                <a:sym typeface="Wingdings" pitchFamily="2" charset="2"/>
              </a:rPr>
              <a:t>.</a:t>
            </a:r>
            <a:r>
              <a:rPr lang="ja-JP" altLang="en-US" sz="800">
                <a:latin typeface="Meiryo" panose="020B0604030504040204" pitchFamily="34" charset="-128"/>
                <a:ea typeface="Meiryo" panose="020B0604030504040204" pitchFamily="34" charset="-128"/>
                <a:sym typeface="Wingdings" pitchFamily="2" charset="2"/>
              </a:rPr>
              <a:t>不安解消、リテラシー</a:t>
            </a:r>
            <a:endParaRPr lang="en-US" altLang="ja-JP" sz="800" dirty="0">
              <a:latin typeface="Meiryo" panose="020B0604030504040204" pitchFamily="34" charset="-128"/>
              <a:ea typeface="Meiryo" panose="020B0604030504040204" pitchFamily="34" charset="-128"/>
              <a:sym typeface="Wingdings" pitchFamily="2" charset="2"/>
            </a:endParaRPr>
          </a:p>
          <a:p>
            <a:pPr marL="182563" indent="-182563" algn="r">
              <a:lnSpc>
                <a:spcPct val="110000"/>
              </a:lnSpc>
            </a:pPr>
            <a:r>
              <a:rPr lang="ja-JP" altLang="en-US" sz="800">
                <a:latin typeface="Meiryo" panose="020B0604030504040204" pitchFamily="34" charset="-128"/>
                <a:ea typeface="Meiryo" panose="020B0604030504040204" pitchFamily="34" charset="-128"/>
                <a:sym typeface="Wingdings" pitchFamily="2" charset="2"/>
              </a:rPr>
              <a:t>向かい合ったサービス提供</a:t>
            </a:r>
            <a:endParaRPr lang="en-US" altLang="ja-JP" sz="800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4" name="角丸四角形 33">
            <a:extLst>
              <a:ext uri="{FF2B5EF4-FFF2-40B4-BE49-F238E27FC236}">
                <a16:creationId xmlns:a16="http://schemas.microsoft.com/office/drawing/2014/main" id="{F2C349A5-E198-CE47-BC22-6ED92D974626}"/>
              </a:ext>
            </a:extLst>
          </p:cNvPr>
          <p:cNvSpPr/>
          <p:nvPr/>
        </p:nvSpPr>
        <p:spPr>
          <a:xfrm>
            <a:off x="5992541" y="1726942"/>
            <a:ext cx="2170051" cy="850917"/>
          </a:xfrm>
          <a:prstGeom prst="roundRect">
            <a:avLst/>
          </a:prstGeom>
          <a:solidFill>
            <a:srgbClr val="029B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bIns="72000" rtlCol="0" anchor="ctr"/>
          <a:lstStyle/>
          <a:p>
            <a:pPr marL="182563" indent="-182563">
              <a:lnSpc>
                <a:spcPct val="110000"/>
              </a:lnSpc>
            </a:pPr>
            <a:r>
              <a:rPr lang="en-US" altLang="ja-JP" sz="1200" b="1" dirty="0">
                <a:latin typeface="Meiryo" panose="020B0604030504040204" pitchFamily="34" charset="-128"/>
                <a:ea typeface="Meiryo" panose="020B0604030504040204" pitchFamily="34" charset="-128"/>
              </a:rPr>
              <a:t>H: </a:t>
            </a:r>
            <a:r>
              <a:rPr lang="ja-JP" altLang="ja-JP" sz="1200" b="1">
                <a:latin typeface="Meiryo" panose="020B0604030504040204" pitchFamily="34" charset="-128"/>
                <a:ea typeface="Meiryo" panose="020B0604030504040204" pitchFamily="34" charset="-128"/>
              </a:rPr>
              <a:t>都市</a:t>
            </a:r>
            <a:r>
              <a:rPr lang="en-US" altLang="ja-JP" sz="1200" b="1" dirty="0">
                <a:latin typeface="Meiryo" panose="020B0604030504040204" pitchFamily="34" charset="-128"/>
                <a:ea typeface="Meiryo" panose="020B0604030504040204" pitchFamily="34" charset="-128"/>
              </a:rPr>
              <a:t>OS</a:t>
            </a:r>
            <a:r>
              <a:rPr lang="ja-JP" altLang="ja-JP" sz="1200" b="1">
                <a:latin typeface="Meiryo" panose="020B0604030504040204" pitchFamily="34" charset="-128"/>
                <a:ea typeface="Meiryo" panose="020B0604030504040204" pitchFamily="34" charset="-128"/>
              </a:rPr>
              <a:t>の在り方について</a:t>
            </a:r>
            <a:endParaRPr lang="en-US" altLang="ja-JP" sz="1200" b="1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182563" indent="-182563" algn="r">
              <a:lnSpc>
                <a:spcPct val="110000"/>
              </a:lnSpc>
              <a:spcBef>
                <a:spcPts val="600"/>
              </a:spcBef>
            </a:pPr>
            <a:r>
              <a:rPr lang="ja-JP" altLang="en-US" sz="800">
                <a:latin typeface="Meiryo" panose="020B0604030504040204" pitchFamily="34" charset="-128"/>
                <a:ea typeface="Meiryo" panose="020B0604030504040204" pitchFamily="34" charset="-128"/>
              </a:rPr>
              <a:t>データ定義があれば連携容易</a:t>
            </a:r>
            <a:endParaRPr lang="en-US" altLang="ja-JP" sz="8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182563" indent="-182563" algn="r">
              <a:lnSpc>
                <a:spcPct val="110000"/>
              </a:lnSpc>
            </a:pPr>
            <a:r>
              <a:rPr lang="ja-JP" altLang="en-US" sz="800">
                <a:latin typeface="Meiryo" panose="020B0604030504040204" pitchFamily="34" charset="-128"/>
                <a:ea typeface="Meiryo" panose="020B0604030504040204" pitchFamily="34" charset="-128"/>
              </a:rPr>
              <a:t>ベースレジストリの活用を、圏域ごとの</a:t>
            </a:r>
            <a:r>
              <a:rPr lang="en-US" altLang="ja-JP" sz="800" dirty="0">
                <a:latin typeface="Meiryo" panose="020B0604030504040204" pitchFamily="34" charset="-128"/>
                <a:ea typeface="Meiryo" panose="020B0604030504040204" pitchFamily="34" charset="-128"/>
              </a:rPr>
              <a:t>OS</a:t>
            </a:r>
            <a:r>
              <a:rPr lang="ja-JP" altLang="en-US" sz="800">
                <a:latin typeface="Meiryo" panose="020B0604030504040204" pitchFamily="34" charset="-128"/>
                <a:ea typeface="Meiryo" panose="020B0604030504040204" pitchFamily="34" charset="-128"/>
              </a:rPr>
              <a:t>、</a:t>
            </a:r>
            <a:endParaRPr lang="en-US" altLang="ja-JP" sz="8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182563" indent="-182563" algn="r">
              <a:lnSpc>
                <a:spcPct val="110000"/>
              </a:lnSpc>
            </a:pPr>
            <a:r>
              <a:rPr lang="ja-JP" altLang="en-US" sz="800">
                <a:latin typeface="Meiryo" panose="020B0604030504040204" pitchFamily="34" charset="-128"/>
                <a:ea typeface="Meiryo" panose="020B0604030504040204" pitchFamily="34" charset="-128"/>
              </a:rPr>
              <a:t>サービス明示後の整備主体、連携の仕様を</a:t>
            </a:r>
            <a:endParaRPr lang="en-US" altLang="ja-JP" sz="800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5" name="角丸四角形 34">
            <a:extLst>
              <a:ext uri="{FF2B5EF4-FFF2-40B4-BE49-F238E27FC236}">
                <a16:creationId xmlns:a16="http://schemas.microsoft.com/office/drawing/2014/main" id="{354BC6B1-DEB5-9945-8766-4AE3B98DFAE2}"/>
              </a:ext>
            </a:extLst>
          </p:cNvPr>
          <p:cNvSpPr/>
          <p:nvPr/>
        </p:nvSpPr>
        <p:spPr>
          <a:xfrm>
            <a:off x="5080147" y="4553204"/>
            <a:ext cx="2704714" cy="850917"/>
          </a:xfrm>
          <a:prstGeom prst="roundRect">
            <a:avLst/>
          </a:prstGeom>
          <a:solidFill>
            <a:srgbClr val="0432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bIns="72000" rtlCol="0" anchor="ctr"/>
          <a:lstStyle/>
          <a:p>
            <a:pPr marL="182563" indent="-182563">
              <a:lnSpc>
                <a:spcPct val="110000"/>
              </a:lnSpc>
            </a:pPr>
            <a:r>
              <a:rPr lang="en-US" altLang="ja-JP" sz="1200" b="1" dirty="0">
                <a:latin typeface="Meiryo" panose="020B0604030504040204" pitchFamily="34" charset="-128"/>
                <a:ea typeface="Meiryo" panose="020B0604030504040204" pitchFamily="34" charset="-128"/>
              </a:rPr>
              <a:t>D: </a:t>
            </a:r>
            <a:r>
              <a:rPr lang="ja-JP" altLang="ja-JP" sz="1200" b="1">
                <a:latin typeface="Meiryo" panose="020B0604030504040204" pitchFamily="34" charset="-128"/>
                <a:ea typeface="Meiryo" panose="020B0604030504040204" pitchFamily="34" charset="-128"/>
              </a:rPr>
              <a:t>自治体システム等標準化について</a:t>
            </a:r>
            <a:endParaRPr lang="en-US" altLang="ja-JP" sz="1200" b="1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182563" indent="-182563" algn="r">
              <a:lnSpc>
                <a:spcPct val="110000"/>
              </a:lnSpc>
              <a:spcBef>
                <a:spcPts val="600"/>
              </a:spcBef>
            </a:pPr>
            <a:r>
              <a:rPr lang="ja-JP" altLang="en-US" sz="800">
                <a:latin typeface="Meiryo" panose="020B0604030504040204" pitchFamily="34" charset="-128"/>
                <a:ea typeface="Meiryo" panose="020B0604030504040204" pitchFamily="34" charset="-128"/>
              </a:rPr>
              <a:t>小規模自治体支援の工夫</a:t>
            </a:r>
            <a:endParaRPr lang="en-US" altLang="ja-JP" sz="8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182563" indent="-182563" algn="r">
              <a:lnSpc>
                <a:spcPct val="110000"/>
              </a:lnSpc>
            </a:pPr>
            <a:r>
              <a:rPr lang="ja-JP" altLang="en-US" sz="800">
                <a:latin typeface="Meiryo" panose="020B0604030504040204" pitchFamily="34" charset="-128"/>
                <a:ea typeface="Meiryo" panose="020B0604030504040204" pitchFamily="34" charset="-128"/>
              </a:rPr>
              <a:t>ベンダーとの関わり方？</a:t>
            </a:r>
            <a:endParaRPr lang="en-US" altLang="ja-JP" sz="8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182563" indent="-182563" algn="r">
              <a:lnSpc>
                <a:spcPct val="110000"/>
              </a:lnSpc>
            </a:pPr>
            <a:r>
              <a:rPr lang="en-US" altLang="ja-JP" sz="800" dirty="0">
                <a:latin typeface="Meiryo" panose="020B0604030504040204" pitchFamily="34" charset="-128"/>
                <a:ea typeface="Meiryo" panose="020B0604030504040204" pitchFamily="34" charset="-128"/>
                <a:sym typeface="Wingdings" pitchFamily="2" charset="2"/>
              </a:rPr>
              <a:t></a:t>
            </a:r>
            <a:r>
              <a:rPr lang="ja-JP" altLang="en-US" sz="800">
                <a:latin typeface="Meiryo" panose="020B0604030504040204" pitchFamily="34" charset="-128"/>
                <a:ea typeface="Meiryo" panose="020B0604030504040204" pitchFamily="34" charset="-128"/>
              </a:rPr>
              <a:t>コスト削減につながる継続支援</a:t>
            </a:r>
            <a:endParaRPr lang="en-US" altLang="ja-JP" sz="800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6" name="角丸四角形 35">
            <a:extLst>
              <a:ext uri="{FF2B5EF4-FFF2-40B4-BE49-F238E27FC236}">
                <a16:creationId xmlns:a16="http://schemas.microsoft.com/office/drawing/2014/main" id="{F118FD46-FC47-D64B-A411-91E66C3D2D70}"/>
              </a:ext>
            </a:extLst>
          </p:cNvPr>
          <p:cNvSpPr/>
          <p:nvPr/>
        </p:nvSpPr>
        <p:spPr>
          <a:xfrm>
            <a:off x="5328706" y="5482291"/>
            <a:ext cx="2314729" cy="850916"/>
          </a:xfrm>
          <a:prstGeom prst="roundRect">
            <a:avLst/>
          </a:prstGeom>
          <a:solidFill>
            <a:srgbClr val="0432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bIns="72000" rtlCol="0" anchor="ctr"/>
          <a:lstStyle/>
          <a:p>
            <a:pPr marL="182563" indent="-182563">
              <a:lnSpc>
                <a:spcPct val="110000"/>
              </a:lnSpc>
            </a:pPr>
            <a:r>
              <a:rPr lang="en-US" altLang="ja-JP" sz="1200" b="1" dirty="0">
                <a:latin typeface="Meiryo" panose="020B0604030504040204" pitchFamily="34" charset="-128"/>
                <a:ea typeface="Meiryo" panose="020B0604030504040204" pitchFamily="34" charset="-128"/>
              </a:rPr>
              <a:t>I: </a:t>
            </a:r>
            <a:r>
              <a:rPr lang="ja-JP" altLang="ja-JP" sz="1200" b="1">
                <a:latin typeface="Meiryo" panose="020B0604030504040204" pitchFamily="34" charset="-128"/>
                <a:ea typeface="Meiryo" panose="020B0604030504040204" pitchFamily="34" charset="-128"/>
              </a:rPr>
              <a:t>デジタル庁の受けとめ方</a:t>
            </a:r>
            <a:endParaRPr lang="en-US" altLang="ja-JP" sz="1200" b="1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182563" indent="-182563" algn="r">
              <a:lnSpc>
                <a:spcPct val="110000"/>
              </a:lnSpc>
              <a:spcBef>
                <a:spcPts val="600"/>
              </a:spcBef>
            </a:pPr>
            <a:r>
              <a:rPr lang="ja-JP" altLang="en-US" sz="800">
                <a:latin typeface="Meiryo" panose="020B0604030504040204" pitchFamily="34" charset="-128"/>
                <a:ea typeface="Meiryo" panose="020B0604030504040204" pitchFamily="34" charset="-128"/>
              </a:rPr>
              <a:t>さっぱりわからない、良く見えない</a:t>
            </a:r>
            <a:endParaRPr lang="en-US" altLang="ja-JP" sz="8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182563" indent="-182563" algn="r">
              <a:lnSpc>
                <a:spcPct val="110000"/>
              </a:lnSpc>
            </a:pPr>
            <a:r>
              <a:rPr lang="ja-JP" altLang="en-US" sz="800">
                <a:latin typeface="Meiryo" panose="020B0604030504040204" pitchFamily="34" charset="-128"/>
                <a:ea typeface="Meiryo" panose="020B0604030504040204" pitchFamily="34" charset="-128"/>
              </a:rPr>
              <a:t>期待はあるが不安が大</a:t>
            </a:r>
          </a:p>
          <a:p>
            <a:pPr marL="182563" indent="-182563" algn="r">
              <a:lnSpc>
                <a:spcPct val="110000"/>
              </a:lnSpc>
            </a:pPr>
            <a:r>
              <a:rPr lang="ja-JP" altLang="en-US" sz="800">
                <a:latin typeface="Meiryo" panose="020B0604030504040204" pitchFamily="34" charset="-128"/>
                <a:ea typeface="Meiryo" panose="020B0604030504040204" pitchFamily="34" charset="-128"/>
              </a:rPr>
              <a:t>デジタル庁の顧客は市町村</a:t>
            </a:r>
            <a:endParaRPr lang="en-US" altLang="ja-JP" sz="8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182563" indent="-182563" algn="r">
              <a:lnSpc>
                <a:spcPct val="110000"/>
              </a:lnSpc>
            </a:pPr>
            <a:r>
              <a:rPr lang="en-US" altLang="ja-JP" sz="800" dirty="0">
                <a:latin typeface="Meiryo" panose="020B0604030504040204" pitchFamily="34" charset="-128"/>
                <a:ea typeface="Meiryo" panose="020B0604030504040204" pitchFamily="34" charset="-128"/>
                <a:sym typeface="Wingdings" pitchFamily="2" charset="2"/>
              </a:rPr>
              <a:t></a:t>
            </a:r>
            <a:r>
              <a:rPr lang="ja-JP" altLang="en-US" sz="800">
                <a:latin typeface="Meiryo" panose="020B0604030504040204" pitchFamily="34" charset="-128"/>
                <a:ea typeface="Meiryo" panose="020B0604030504040204" pitchFamily="34" charset="-128"/>
                <a:sym typeface="Wingdings" pitchFamily="2" charset="2"/>
              </a:rPr>
              <a:t>ビジョン等総合的に考える顔の見える組織に</a:t>
            </a:r>
            <a:endParaRPr lang="en-US" altLang="ja-JP" sz="800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7" name="角丸四角形 36">
            <a:extLst>
              <a:ext uri="{FF2B5EF4-FFF2-40B4-BE49-F238E27FC236}">
                <a16:creationId xmlns:a16="http://schemas.microsoft.com/office/drawing/2014/main" id="{9FD1F4C7-8DCC-D144-8566-CA9E1EB576F7}"/>
              </a:ext>
            </a:extLst>
          </p:cNvPr>
          <p:cNvSpPr/>
          <p:nvPr/>
        </p:nvSpPr>
        <p:spPr>
          <a:xfrm>
            <a:off x="1031523" y="2242426"/>
            <a:ext cx="2394147" cy="1052119"/>
          </a:xfrm>
          <a:prstGeom prst="roundRect">
            <a:avLst>
              <a:gd name="adj" fmla="val 15503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bIns="72000" rtlCol="0" anchor="ctr"/>
          <a:lstStyle/>
          <a:p>
            <a:pPr marL="182563" indent="-182563">
              <a:lnSpc>
                <a:spcPct val="110000"/>
              </a:lnSpc>
            </a:pPr>
            <a:r>
              <a:rPr lang="en-US" altLang="ja-JP" sz="1200" b="1" dirty="0">
                <a:latin typeface="Meiryo" panose="020B0604030504040204" pitchFamily="34" charset="-128"/>
                <a:ea typeface="Meiryo" panose="020B0604030504040204" pitchFamily="34" charset="-128"/>
              </a:rPr>
              <a:t>E: </a:t>
            </a:r>
            <a:r>
              <a:rPr lang="ja-JP" altLang="ja-JP" sz="1200" b="1">
                <a:latin typeface="Meiryo" panose="020B0604030504040204" pitchFamily="34" charset="-128"/>
                <a:ea typeface="Meiryo" panose="020B0604030504040204" pitchFamily="34" charset="-128"/>
              </a:rPr>
              <a:t>地域情報化アドバイザーによる被災市町村支援のあり方</a:t>
            </a:r>
            <a:endParaRPr lang="en-US" altLang="ja-JP" sz="1200" b="1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182563" indent="-182563" algn="r">
              <a:lnSpc>
                <a:spcPct val="110000"/>
              </a:lnSpc>
              <a:spcBef>
                <a:spcPts val="600"/>
              </a:spcBef>
            </a:pPr>
            <a:r>
              <a:rPr lang="en-US" altLang="ja-JP" sz="800" dirty="0">
                <a:latin typeface="Meiryo" panose="020B0604030504040204" pitchFamily="34" charset="-128"/>
                <a:ea typeface="Meiryo" panose="020B0604030504040204" pitchFamily="34" charset="-128"/>
              </a:rPr>
              <a:t>G-cloud</a:t>
            </a:r>
            <a:r>
              <a:rPr lang="ja-JP" altLang="en-US" sz="800">
                <a:latin typeface="Meiryo" panose="020B0604030504040204" pitchFamily="34" charset="-128"/>
                <a:ea typeface="Meiryo" panose="020B0604030504040204" pitchFamily="34" charset="-128"/>
              </a:rPr>
              <a:t>に防災システム、権限の文書・法制化</a:t>
            </a:r>
            <a:endParaRPr lang="en-US" altLang="ja-JP" sz="8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182563" indent="-182563" algn="r">
              <a:lnSpc>
                <a:spcPct val="110000"/>
              </a:lnSpc>
            </a:pPr>
            <a:r>
              <a:rPr lang="ja-JP" altLang="en-US" sz="800">
                <a:latin typeface="Meiryo" panose="020B0604030504040204" pitchFamily="34" charset="-128"/>
                <a:ea typeface="Meiryo" panose="020B0604030504040204" pitchFamily="34" charset="-128"/>
              </a:rPr>
              <a:t>予備品情報共有</a:t>
            </a:r>
            <a:endParaRPr lang="en-US" altLang="ja-JP" sz="8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182563" indent="-182563" algn="r">
              <a:lnSpc>
                <a:spcPct val="110000"/>
              </a:lnSpc>
            </a:pPr>
            <a:r>
              <a:rPr lang="en-US" altLang="ja-JP" sz="800" dirty="0">
                <a:latin typeface="Meiryo" panose="020B0604030504040204" pitchFamily="34" charset="-128"/>
                <a:ea typeface="Meiryo" panose="020B0604030504040204" pitchFamily="34" charset="-128"/>
                <a:sym typeface="Wingdings" pitchFamily="2" charset="2"/>
              </a:rPr>
              <a:t></a:t>
            </a:r>
            <a:r>
              <a:rPr lang="ja-JP" altLang="en-US" sz="800" u="sng">
                <a:latin typeface="Meiryo" panose="020B0604030504040204" pitchFamily="34" charset="-128"/>
                <a:ea typeface="Meiryo" panose="020B0604030504040204" pitchFamily="34" charset="-128"/>
                <a:sym typeface="Wingdings" pitchFamily="2" charset="2"/>
              </a:rPr>
              <a:t>災害</a:t>
            </a:r>
            <a:r>
              <a:rPr lang="ja-JP" altLang="en-US" sz="800" u="sng">
                <a:latin typeface="Meiryo" panose="020B0604030504040204" pitchFamily="34" charset="-128"/>
                <a:ea typeface="Meiryo" panose="020B0604030504040204" pitchFamily="34" charset="-128"/>
              </a:rPr>
              <a:t>対策チーム創設・定期</a:t>
            </a:r>
            <a:r>
              <a:rPr lang="en-US" altLang="ja-JP" sz="800" u="sng" dirty="0">
                <a:latin typeface="Meiryo" panose="020B0604030504040204" pitchFamily="34" charset="-128"/>
                <a:ea typeface="Meiryo" panose="020B0604030504040204" pitchFamily="34" charset="-128"/>
              </a:rPr>
              <a:t>G</a:t>
            </a:r>
            <a:r>
              <a:rPr lang="ja-JP" altLang="en-US" sz="800" u="sng">
                <a:latin typeface="Meiryo" panose="020B0604030504040204" pitchFamily="34" charset="-128"/>
                <a:ea typeface="Meiryo" panose="020B0604030504040204" pitchFamily="34" charset="-128"/>
              </a:rPr>
              <a:t>会</a:t>
            </a:r>
            <a:endParaRPr lang="en-US" altLang="ja-JP" sz="800" u="sng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1" name="角丸四角形 30">
            <a:extLst>
              <a:ext uri="{FF2B5EF4-FFF2-40B4-BE49-F238E27FC236}">
                <a16:creationId xmlns:a16="http://schemas.microsoft.com/office/drawing/2014/main" id="{1EE3CCC5-11D6-5344-8517-78FEA38C9BBB}"/>
              </a:ext>
            </a:extLst>
          </p:cNvPr>
          <p:cNvSpPr/>
          <p:nvPr/>
        </p:nvSpPr>
        <p:spPr>
          <a:xfrm>
            <a:off x="3446044" y="2476107"/>
            <a:ext cx="2087795" cy="1011475"/>
          </a:xfrm>
          <a:prstGeom prst="roundRect">
            <a:avLst/>
          </a:prstGeom>
          <a:solidFill>
            <a:srgbClr val="8FC2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bIns="72000" rtlCol="0" anchor="ctr"/>
          <a:lstStyle/>
          <a:p>
            <a:pPr marL="182563" indent="-182563">
              <a:lnSpc>
                <a:spcPct val="110000"/>
              </a:lnSpc>
            </a:pPr>
            <a:r>
              <a:rPr lang="en-US" altLang="ja-JP" sz="1200" b="1" dirty="0">
                <a:latin typeface="Meiryo" panose="020B0604030504040204" pitchFamily="34" charset="-128"/>
                <a:ea typeface="Meiryo" panose="020B0604030504040204" pitchFamily="34" charset="-128"/>
              </a:rPr>
              <a:t>C: </a:t>
            </a:r>
            <a:r>
              <a:rPr lang="ja-JP" altLang="ja-JP" sz="1200" b="1">
                <a:latin typeface="Meiryo" panose="020B0604030504040204" pitchFamily="34" charset="-128"/>
                <a:ea typeface="Meiryo" panose="020B0604030504040204" pitchFamily="34" charset="-128"/>
              </a:rPr>
              <a:t>人間中心アプローチとデータ分析アプローチ</a:t>
            </a:r>
            <a:endParaRPr lang="en-US" altLang="ja-JP" sz="1200" b="1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182563" indent="-182563" algn="r">
              <a:lnSpc>
                <a:spcPct val="110000"/>
              </a:lnSpc>
              <a:spcBef>
                <a:spcPts val="600"/>
              </a:spcBef>
            </a:pPr>
            <a:r>
              <a:rPr lang="ja-JP" altLang="en-US" sz="800">
                <a:latin typeface="Meiryo" panose="020B0604030504040204" pitchFamily="34" charset="-128"/>
                <a:ea typeface="Meiryo" panose="020B0604030504040204" pitchFamily="34" charset="-128"/>
              </a:rPr>
              <a:t>　　問題オーナーを決める</a:t>
            </a:r>
            <a:endParaRPr lang="en-US" altLang="ja-JP" sz="8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182563" indent="-182563" algn="r">
              <a:lnSpc>
                <a:spcPct val="110000"/>
              </a:lnSpc>
            </a:pPr>
            <a:r>
              <a:rPr lang="ja-JP" altLang="en-US" sz="800">
                <a:latin typeface="Meiryo" panose="020B0604030504040204" pitchFamily="34" charset="-128"/>
                <a:ea typeface="Meiryo" panose="020B0604030504040204" pitchFamily="34" charset="-128"/>
              </a:rPr>
              <a:t>ステークホルダー・若手の巻き込み</a:t>
            </a:r>
            <a:endParaRPr lang="en-US" altLang="ja-JP" sz="8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182563" indent="-182563" algn="r">
              <a:lnSpc>
                <a:spcPct val="110000"/>
              </a:lnSpc>
            </a:pPr>
            <a:r>
              <a:rPr lang="en-US" altLang="ja-JP" sz="800" dirty="0">
                <a:latin typeface="Meiryo" panose="020B0604030504040204" pitchFamily="34" charset="-128"/>
                <a:ea typeface="Meiryo" panose="020B0604030504040204" pitchFamily="34" charset="-128"/>
                <a:sym typeface="Wingdings" pitchFamily="2" charset="2"/>
              </a:rPr>
              <a:t></a:t>
            </a:r>
            <a:r>
              <a:rPr lang="ja-JP" altLang="en-US" sz="800">
                <a:latin typeface="Meiryo" panose="020B0604030504040204" pitchFamily="34" charset="-128"/>
                <a:ea typeface="Meiryo" panose="020B0604030504040204" pitchFamily="34" charset="-128"/>
                <a:sym typeface="Wingdings" pitchFamily="2" charset="2"/>
              </a:rPr>
              <a:t>多様な主体のフランクな対話の場</a:t>
            </a:r>
            <a:endParaRPr lang="en-US" altLang="ja-JP" sz="800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078705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1600</TotalTime>
  <Words>369</Words>
  <Application>Microsoft Macintosh PowerPoint</Application>
  <PresentationFormat>画面に合わせる (4:3)</PresentationFormat>
  <Paragraphs>58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Meiryo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川島宏一</dc:creator>
  <cp:lastModifiedBy>川島宏一</cp:lastModifiedBy>
  <cp:revision>2</cp:revision>
  <dcterms:created xsi:type="dcterms:W3CDTF">2021-09-20T01:08:36Z</dcterms:created>
  <dcterms:modified xsi:type="dcterms:W3CDTF">2021-09-21T08:07:34Z</dcterms:modified>
</cp:coreProperties>
</file>